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ouvlo" charset="1" panose="020B0604030403020204"/>
      <p:regular r:id="rId14"/>
    </p:embeddedFont>
    <p:embeddedFont>
      <p:font typeface="Proxima Nova Condensed Bold" charset="1" panose="02000506030000020004"/>
      <p:regular r:id="rId15"/>
    </p:embeddedFont>
    <p:embeddedFont>
      <p:font typeface="Proxima Nova Condensed" charset="1" panose="0200050603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github.com/Chipopa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jpe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910" y="1256976"/>
            <a:ext cx="7890854" cy="8233247"/>
            <a:chOff x="0" y="0"/>
            <a:chExt cx="859274" cy="896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9274" cy="896559"/>
            </a:xfrm>
            <a:custGeom>
              <a:avLst/>
              <a:gdLst/>
              <a:ahLst/>
              <a:cxnLst/>
              <a:rect r="r" b="b" t="t" l="l"/>
              <a:pathLst>
                <a:path h="896559" w="859274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-64746" t="-5228" r="0" b="3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7322" y="6445630"/>
            <a:ext cx="4824827" cy="4824827"/>
          </a:xfrm>
          <a:custGeom>
            <a:avLst/>
            <a:gdLst/>
            <a:ahLst/>
            <a:cxnLst/>
            <a:rect r="r" b="b" t="t" l="l"/>
            <a:pathLst>
              <a:path h="4824827" w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0649910" y="-127711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52056" y="0"/>
            <a:ext cx="7720093" cy="2608741"/>
            <a:chOff x="0" y="0"/>
            <a:chExt cx="1907576" cy="644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7576" cy="644600"/>
            </a:xfrm>
            <a:custGeom>
              <a:avLst/>
              <a:gdLst/>
              <a:ahLst/>
              <a:cxnLst/>
              <a:rect r="r" b="b" t="t" l="l"/>
              <a:pathLst>
                <a:path h="644600" w="1907576">
                  <a:moveTo>
                    <a:pt x="1704376" y="0"/>
                  </a:moveTo>
                  <a:cubicBezTo>
                    <a:pt x="1816600" y="0"/>
                    <a:pt x="1907576" y="144299"/>
                    <a:pt x="1907576" y="322300"/>
                  </a:cubicBezTo>
                  <a:cubicBezTo>
                    <a:pt x="1907576" y="500301"/>
                    <a:pt x="1816600" y="644600"/>
                    <a:pt x="1704376" y="644600"/>
                  </a:cubicBezTo>
                  <a:lnTo>
                    <a:pt x="203200" y="644600"/>
                  </a:lnTo>
                  <a:cubicBezTo>
                    <a:pt x="90976" y="644600"/>
                    <a:pt x="0" y="500301"/>
                    <a:pt x="0" y="322300"/>
                  </a:cubicBezTo>
                  <a:cubicBezTo>
                    <a:pt x="0" y="144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907576" cy="663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959932"/>
            <a:ext cx="4465841" cy="594089"/>
            <a:chOff x="0" y="0"/>
            <a:chExt cx="5954454" cy="7921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38431" y="265513"/>
              <a:ext cx="5016023" cy="299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09"/>
                </a:lnSpc>
              </a:pPr>
              <a:r>
                <a:rPr lang="en-US" sz="170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Finanças Pessoais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624" cy="792118"/>
            </a:xfrm>
            <a:custGeom>
              <a:avLst/>
              <a:gdLst/>
              <a:ahLst/>
              <a:cxnLst/>
              <a:rect r="r" b="b" t="t" l="l"/>
              <a:pathLst>
                <a:path h="792118" w="695624">
                  <a:moveTo>
                    <a:pt x="0" y="0"/>
                  </a:moveTo>
                  <a:lnTo>
                    <a:pt x="695624" y="0"/>
                  </a:lnTo>
                  <a:lnTo>
                    <a:pt x="695624" y="792118"/>
                  </a:lnTo>
                  <a:lnTo>
                    <a:pt x="0" y="79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267655"/>
            <a:ext cx="8953942" cy="3983040"/>
            <a:chOff x="0" y="0"/>
            <a:chExt cx="11938589" cy="53107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19075"/>
              <a:ext cx="11938589" cy="405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23"/>
                </a:lnSpc>
              </a:pPr>
              <a:r>
                <a:rPr lang="en-US" b="true" sz="11523">
                  <a:solidFill>
                    <a:srgbClr val="111111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Gestão de Finanças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12644"/>
              <a:ext cx="1193858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Para Estudantes: Alcançando a Estabilidade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2204" y="209618"/>
            <a:ext cx="5566265" cy="2189505"/>
            <a:chOff x="0" y="0"/>
            <a:chExt cx="7421687" cy="29193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89949"/>
              <a:ext cx="7421687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CONSTANTINO</a:t>
              </a:r>
              <a:r>
                <a:rPr lang="en-US" sz="2000" u="sng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  <a:hlinkClick r:id="rId7" tooltip="https://www.github.com/Chipopa1"/>
                </a:rPr>
                <a:t> 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CHIPOPA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- 20241231</a:t>
              </a:r>
            </a:p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LUEJI COVILHÃ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- 20241725</a:t>
              </a:r>
            </a:p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MARLINDA  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CONGO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- 20241718</a:t>
              </a:r>
            </a:p>
            <a:p>
              <a:pPr algn="l" marL="431801" indent="-215900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SAMUEL FERREIRA</a:t>
              </a:r>
              <a:r>
                <a:rPr lang="en-US" sz="2000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- 20220755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7421687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11111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AUTORES: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53479" t="-4910" r="-20" b="-49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2979834"/>
            </a:xfrm>
            <a:custGeom>
              <a:avLst/>
              <a:gdLst/>
              <a:ahLst/>
              <a:cxnLst/>
              <a:rect r="r" b="b" t="t" l="l"/>
              <a:pathLst>
                <a:path h="2979834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7950"/>
              <a:ext cx="647480" cy="287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26149" y="1286708"/>
            <a:ext cx="8168659" cy="102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1"/>
              </a:lnSpc>
              <a:spcBef>
                <a:spcPct val="0"/>
              </a:spcBef>
            </a:pPr>
            <a:r>
              <a:rPr lang="en-US" b="true" sz="7671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7489" y="3113432"/>
            <a:ext cx="81153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7489" y="3873390"/>
            <a:ext cx="81153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ENQUADRAMENTO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7489" y="5222131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7489" y="7906276"/>
            <a:ext cx="81153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CONCLUSÃO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7489" y="4655076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PROBLEMA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7489" y="5789186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PÚBLICO ALVO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7489" y="6323221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DESCRIÇÃO DA SOLUÇÃO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7489" y="6857256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APLICAÇÕES EXISTENTES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7489" y="7391291"/>
            <a:ext cx="811530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MOCKUPS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53479" t="-4910" r="-20" b="-49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340526" y="732424"/>
            <a:ext cx="6539906" cy="10175689"/>
            <a:chOff x="0" y="0"/>
            <a:chExt cx="1915136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5136" cy="2979834"/>
            </a:xfrm>
            <a:custGeom>
              <a:avLst/>
              <a:gdLst/>
              <a:ahLst/>
              <a:cxnLst/>
              <a:rect r="r" b="b" t="t" l="l"/>
              <a:pathLst>
                <a:path h="2979834" w="1915136">
                  <a:moveTo>
                    <a:pt x="638724" y="19070"/>
                  </a:moveTo>
                  <a:cubicBezTo>
                    <a:pt x="736591" y="7556"/>
                    <a:pt x="848531" y="0"/>
                    <a:pt x="958084" y="0"/>
                  </a:cubicBezTo>
                  <a:cubicBezTo>
                    <a:pt x="1067641" y="0"/>
                    <a:pt x="1173062" y="6476"/>
                    <a:pt x="1270211" y="17990"/>
                  </a:cubicBezTo>
                  <a:cubicBezTo>
                    <a:pt x="1272280" y="18350"/>
                    <a:pt x="1274347" y="18350"/>
                    <a:pt x="1276413" y="18710"/>
                  </a:cubicBezTo>
                  <a:cubicBezTo>
                    <a:pt x="1641250" y="64765"/>
                    <a:pt x="1909969" y="186379"/>
                    <a:pt x="1915136" y="376638"/>
                  </a:cubicBezTo>
                  <a:lnTo>
                    <a:pt x="1915136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5168" y="185660"/>
                    <a:pt x="269752" y="64045"/>
                    <a:pt x="638724" y="19070"/>
                  </a:cubicBez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7950"/>
              <a:ext cx="1915136" cy="287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19341" y="5084317"/>
            <a:ext cx="8168659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1"/>
              </a:lnSpc>
              <a:spcBef>
                <a:spcPct val="0"/>
              </a:spcBef>
            </a:pPr>
            <a:r>
              <a:rPr lang="en-US" b="true" sz="7671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INTRODUÇÃO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53479" t="-4910" r="-20" b="-49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340526" y="732424"/>
            <a:ext cx="6539906" cy="10175689"/>
            <a:chOff x="0" y="0"/>
            <a:chExt cx="1915136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5136" cy="2979834"/>
            </a:xfrm>
            <a:custGeom>
              <a:avLst/>
              <a:gdLst/>
              <a:ahLst/>
              <a:cxnLst/>
              <a:rect r="r" b="b" t="t" l="l"/>
              <a:pathLst>
                <a:path h="2979834" w="1915136">
                  <a:moveTo>
                    <a:pt x="638724" y="19070"/>
                  </a:moveTo>
                  <a:cubicBezTo>
                    <a:pt x="736591" y="7556"/>
                    <a:pt x="848531" y="0"/>
                    <a:pt x="958084" y="0"/>
                  </a:cubicBezTo>
                  <a:cubicBezTo>
                    <a:pt x="1067641" y="0"/>
                    <a:pt x="1173062" y="6476"/>
                    <a:pt x="1270211" y="17990"/>
                  </a:cubicBezTo>
                  <a:cubicBezTo>
                    <a:pt x="1272280" y="18350"/>
                    <a:pt x="1274347" y="18350"/>
                    <a:pt x="1276413" y="18710"/>
                  </a:cubicBezTo>
                  <a:cubicBezTo>
                    <a:pt x="1641250" y="64765"/>
                    <a:pt x="1909969" y="186379"/>
                    <a:pt x="1915136" y="376638"/>
                  </a:cubicBezTo>
                  <a:lnTo>
                    <a:pt x="1915136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5168" y="185660"/>
                    <a:pt x="269752" y="64045"/>
                    <a:pt x="638724" y="19070"/>
                  </a:cubicBez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7950"/>
              <a:ext cx="1915136" cy="287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19341" y="5084317"/>
            <a:ext cx="8168659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1"/>
              </a:lnSpc>
              <a:spcBef>
                <a:spcPct val="0"/>
              </a:spcBef>
            </a:pPr>
            <a:r>
              <a:rPr lang="en-US" b="true" sz="7671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PROBLEMA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-29999">
              <a:off x="-64461" y="-14003"/>
              <a:ext cx="6423815" cy="5950281"/>
            </a:xfrm>
            <a:custGeom>
              <a:avLst/>
              <a:gdLst/>
              <a:ahLst/>
              <a:cxnLst/>
              <a:rect r="r" b="b" t="t" l="l"/>
              <a:pathLst>
                <a:path h="5950281" w="6423815">
                  <a:moveTo>
                    <a:pt x="1233630" y="398995"/>
                  </a:moveTo>
                  <a:lnTo>
                    <a:pt x="180464" y="2179303"/>
                  </a:lnTo>
                  <a:cubicBezTo>
                    <a:pt x="0" y="2483810"/>
                    <a:pt x="39809" y="2870252"/>
                    <a:pt x="277558" y="3132686"/>
                  </a:cubicBezTo>
                  <a:lnTo>
                    <a:pt x="2566993" y="5659741"/>
                  </a:lnTo>
                  <a:cubicBezTo>
                    <a:pt x="2717935" y="5827435"/>
                    <a:pt x="2933007" y="5923295"/>
                    <a:pt x="3157788" y="5925257"/>
                  </a:cubicBezTo>
                  <a:lnTo>
                    <a:pt x="5579586" y="5946392"/>
                  </a:lnTo>
                  <a:cubicBezTo>
                    <a:pt x="6025339" y="5950282"/>
                    <a:pt x="6390434" y="5591504"/>
                    <a:pt x="6394324" y="5145751"/>
                  </a:cubicBezTo>
                  <a:lnTo>
                    <a:pt x="6422363" y="1932774"/>
                  </a:lnTo>
                  <a:cubicBezTo>
                    <a:pt x="6423815" y="1766410"/>
                    <a:pt x="6374435" y="1603413"/>
                    <a:pt x="6279105" y="1466686"/>
                  </a:cubicBezTo>
                  <a:lnTo>
                    <a:pt x="5526587" y="376767"/>
                  </a:lnTo>
                  <a:cubicBezTo>
                    <a:pt x="5377336" y="160827"/>
                    <a:pt x="5132085" y="30411"/>
                    <a:pt x="4869205" y="28117"/>
                  </a:cubicBezTo>
                  <a:lnTo>
                    <a:pt x="1935617" y="2516"/>
                  </a:lnTo>
                  <a:cubicBezTo>
                    <a:pt x="1647338" y="0"/>
                    <a:pt x="1379307" y="151337"/>
                    <a:pt x="1233630" y="398995"/>
                  </a:cubicBezTo>
                  <a:close/>
                </a:path>
              </a:pathLst>
            </a:custGeom>
            <a:blipFill>
              <a:blip r:embed="rId2"/>
              <a:stretch>
                <a:fillRect l="-59527" t="-3541" r="-18306" b="-506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2979834"/>
            </a:xfrm>
            <a:custGeom>
              <a:avLst/>
              <a:gdLst/>
              <a:ahLst/>
              <a:cxnLst/>
              <a:rect r="r" b="b" t="t" l="l"/>
              <a:pathLst>
                <a:path h="2979834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7950"/>
              <a:ext cx="647480" cy="287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26149" y="1289414"/>
            <a:ext cx="8168659" cy="10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1"/>
              </a:lnSpc>
              <a:spcBef>
                <a:spcPct val="0"/>
              </a:spcBef>
            </a:pPr>
            <a:r>
              <a:rPr lang="en-US" b="true" sz="7671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OBJETIVOS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54520" y="3036577"/>
            <a:ext cx="8115300" cy="7250423"/>
            <a:chOff x="0" y="0"/>
            <a:chExt cx="10820400" cy="966723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1082040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111111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GERAL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39924"/>
              <a:ext cx="10820400" cy="10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7"/>
                </a:lnSpc>
              </a:pPr>
              <a:r>
                <a:rPr lang="en-US" sz="2419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Des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envolver um aplicativo móvel pa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ra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g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e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s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t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ã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o 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d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e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fi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nanç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a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s pessoais direcionado a estudantes.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89489"/>
              <a:ext cx="1082040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111111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ESPECÍFICOS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96088"/>
              <a:ext cx="10820400" cy="5671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7"/>
                </a:lnSpc>
              </a:pPr>
              <a:r>
                <a:rPr lang="en-US" sz="2419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 Gerenciar receitas, desp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esas e poupanças de forma simples e organizada;</a:t>
              </a:r>
            </a:p>
            <a:p>
              <a:pPr algn="l" marL="0" indent="0" lvl="0">
                <a:lnSpc>
                  <a:spcPts val="3387"/>
                </a:lnSpc>
              </a:pPr>
            </a:p>
            <a:p>
              <a:pPr algn="l" marL="0" indent="0" lvl="0">
                <a:lnSpc>
                  <a:spcPts val="3387"/>
                </a:lnSpc>
              </a:pP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Facilitar a criação e acompanhamento de orçamentos mensais.</a:t>
              </a:r>
            </a:p>
            <a:p>
              <a:pPr algn="l" marL="0" indent="0" lvl="0">
                <a:lnSpc>
                  <a:spcPts val="3387"/>
                </a:lnSpc>
              </a:pPr>
            </a:p>
            <a:p>
              <a:pPr algn="l" marL="0" indent="0" lvl="0">
                <a:lnSpc>
                  <a:spcPts val="3387"/>
                </a:lnSpc>
              </a:pP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• Visualizar 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g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ráficos q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u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e apresentem a evo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l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ução fin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a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ncei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r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a ao longo do te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m</a:t>
              </a:r>
              <a:r>
                <a:rPr lang="en-US" sz="2419" u="none">
                  <a:solidFill>
                    <a:srgbClr val="111111"/>
                  </a:solidFill>
                  <a:latin typeface="Touvlo"/>
                  <a:ea typeface="Touvlo"/>
                  <a:cs typeface="Touvlo"/>
                  <a:sym typeface="Touvlo"/>
                </a:rPr>
                <a:t>po;</a:t>
              </a:r>
            </a:p>
            <a:p>
              <a:pPr algn="l" marL="0" indent="0" lvl="0">
                <a:lnSpc>
                  <a:spcPts val="3387"/>
                </a:lnSpc>
              </a:pPr>
            </a:p>
            <a:p>
              <a:pPr algn="l" marL="0" indent="0" lvl="0">
                <a:lnSpc>
                  <a:spcPts val="338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6831" y="-37197"/>
            <a:ext cx="18921662" cy="4232445"/>
            <a:chOff x="0" y="0"/>
            <a:chExt cx="4983483" cy="1114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83" cy="1114718"/>
            </a:xfrm>
            <a:custGeom>
              <a:avLst/>
              <a:gdLst/>
              <a:ahLst/>
              <a:cxnLst/>
              <a:rect r="r" b="b" t="t" l="l"/>
              <a:pathLst>
                <a:path h="1114718" w="4983483">
                  <a:moveTo>
                    <a:pt x="0" y="0"/>
                  </a:moveTo>
                  <a:lnTo>
                    <a:pt x="4983483" y="0"/>
                  </a:lnTo>
                  <a:lnTo>
                    <a:pt x="4983483" y="1114718"/>
                  </a:lnTo>
                  <a:lnTo>
                    <a:pt x="0" y="1114718"/>
                  </a:ln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83483" cy="1162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9526" y="-631205"/>
            <a:ext cx="6629326" cy="11984632"/>
            <a:chOff x="0" y="0"/>
            <a:chExt cx="721900" cy="1305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900" cy="1305066"/>
            </a:xfrm>
            <a:custGeom>
              <a:avLst/>
              <a:gdLst/>
              <a:ahLst/>
              <a:cxnLst/>
              <a:rect r="r" b="b" t="t" l="l"/>
              <a:pathLst>
                <a:path h="1305066" w="721900">
                  <a:moveTo>
                    <a:pt x="73573" y="0"/>
                  </a:moveTo>
                  <a:lnTo>
                    <a:pt x="648327" y="0"/>
                  </a:lnTo>
                  <a:cubicBezTo>
                    <a:pt x="667840" y="0"/>
                    <a:pt x="686554" y="7751"/>
                    <a:pt x="700351" y="21549"/>
                  </a:cubicBezTo>
                  <a:cubicBezTo>
                    <a:pt x="714149" y="35347"/>
                    <a:pt x="721900" y="54060"/>
                    <a:pt x="721900" y="73573"/>
                  </a:cubicBezTo>
                  <a:lnTo>
                    <a:pt x="721900" y="1231493"/>
                  </a:lnTo>
                  <a:cubicBezTo>
                    <a:pt x="721900" y="1251006"/>
                    <a:pt x="714149" y="1269719"/>
                    <a:pt x="700351" y="1283517"/>
                  </a:cubicBezTo>
                  <a:cubicBezTo>
                    <a:pt x="686554" y="1297315"/>
                    <a:pt x="667840" y="1305066"/>
                    <a:pt x="648327" y="1305066"/>
                  </a:cubicBezTo>
                  <a:lnTo>
                    <a:pt x="73573" y="1305066"/>
                  </a:lnTo>
                  <a:cubicBezTo>
                    <a:pt x="54060" y="1305066"/>
                    <a:pt x="35347" y="1297315"/>
                    <a:pt x="21549" y="1283517"/>
                  </a:cubicBezTo>
                  <a:cubicBezTo>
                    <a:pt x="7751" y="1269719"/>
                    <a:pt x="0" y="1251006"/>
                    <a:pt x="0" y="1231493"/>
                  </a:cubicBezTo>
                  <a:lnTo>
                    <a:pt x="0" y="73573"/>
                  </a:lnTo>
                  <a:cubicBezTo>
                    <a:pt x="0" y="54060"/>
                    <a:pt x="7751" y="35347"/>
                    <a:pt x="21549" y="21549"/>
                  </a:cubicBezTo>
                  <a:cubicBezTo>
                    <a:pt x="35347" y="7751"/>
                    <a:pt x="54060" y="0"/>
                    <a:pt x="73573" y="0"/>
                  </a:cubicBezTo>
                  <a:close/>
                </a:path>
              </a:pathLst>
            </a:custGeom>
            <a:blipFill>
              <a:blip r:embed="rId2"/>
              <a:stretch>
                <a:fillRect l="-104100" t="-7219" r="-87484" b="-24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80282" y="2461112"/>
            <a:ext cx="3119037" cy="3119037"/>
          </a:xfrm>
          <a:custGeom>
            <a:avLst/>
            <a:gdLst/>
            <a:ahLst/>
            <a:cxnLst/>
            <a:rect r="r" b="b" t="t" l="l"/>
            <a:pathLst>
              <a:path h="3119037" w="3119037">
                <a:moveTo>
                  <a:pt x="0" y="0"/>
                </a:moveTo>
                <a:lnTo>
                  <a:pt x="3119037" y="0"/>
                </a:lnTo>
                <a:lnTo>
                  <a:pt x="3119037" y="3119037"/>
                </a:lnTo>
                <a:lnTo>
                  <a:pt x="0" y="3119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12147" y="888405"/>
            <a:ext cx="11190538" cy="232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b="true" sz="8999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APLICAÇÕES EXISTENTES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5400000">
            <a:off x="-1312774" y="6883599"/>
            <a:ext cx="6806801" cy="6806801"/>
          </a:xfrm>
          <a:custGeom>
            <a:avLst/>
            <a:gdLst/>
            <a:ahLst/>
            <a:cxnLst/>
            <a:rect r="r" b="b" t="t" l="l"/>
            <a:pathLst>
              <a:path h="6806801" w="6806801">
                <a:moveTo>
                  <a:pt x="6806801" y="6806802"/>
                </a:moveTo>
                <a:lnTo>
                  <a:pt x="0" y="6806802"/>
                </a:lnTo>
                <a:lnTo>
                  <a:pt x="0" y="0"/>
                </a:lnTo>
                <a:lnTo>
                  <a:pt x="6806801" y="0"/>
                </a:lnTo>
                <a:lnTo>
                  <a:pt x="6806801" y="6806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7357" y="734897"/>
            <a:ext cx="2477604" cy="2477604"/>
          </a:xfrm>
          <a:custGeom>
            <a:avLst/>
            <a:gdLst/>
            <a:ahLst/>
            <a:cxnLst/>
            <a:rect r="r" b="b" t="t" l="l"/>
            <a:pathLst>
              <a:path h="2477604" w="2477604">
                <a:moveTo>
                  <a:pt x="0" y="0"/>
                </a:moveTo>
                <a:lnTo>
                  <a:pt x="2477605" y="0"/>
                </a:lnTo>
                <a:lnTo>
                  <a:pt x="2477605" y="2477604"/>
                </a:lnTo>
                <a:lnTo>
                  <a:pt x="0" y="2477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39801" y="6316350"/>
            <a:ext cx="2335952" cy="2335952"/>
          </a:xfrm>
          <a:custGeom>
            <a:avLst/>
            <a:gdLst/>
            <a:ahLst/>
            <a:cxnLst/>
            <a:rect r="r" b="b" t="t" l="l"/>
            <a:pathLst>
              <a:path h="2335952" w="2335952">
                <a:moveTo>
                  <a:pt x="0" y="0"/>
                </a:moveTo>
                <a:lnTo>
                  <a:pt x="2335951" y="0"/>
                </a:lnTo>
                <a:lnTo>
                  <a:pt x="2335951" y="2335952"/>
                </a:lnTo>
                <a:lnTo>
                  <a:pt x="0" y="2335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52916" y="6720621"/>
            <a:ext cx="1735358" cy="1735358"/>
          </a:xfrm>
          <a:custGeom>
            <a:avLst/>
            <a:gdLst/>
            <a:ahLst/>
            <a:cxnLst/>
            <a:rect r="r" b="b" t="t" l="l"/>
            <a:pathLst>
              <a:path h="1735358" w="1735358">
                <a:moveTo>
                  <a:pt x="0" y="0"/>
                </a:moveTo>
                <a:lnTo>
                  <a:pt x="1735357" y="0"/>
                </a:lnTo>
                <a:lnTo>
                  <a:pt x="1735357" y="1735358"/>
                </a:lnTo>
                <a:lnTo>
                  <a:pt x="0" y="1735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01389" y="6512673"/>
            <a:ext cx="3886611" cy="1943306"/>
          </a:xfrm>
          <a:custGeom>
            <a:avLst/>
            <a:gdLst/>
            <a:ahLst/>
            <a:cxnLst/>
            <a:rect r="r" b="b" t="t" l="l"/>
            <a:pathLst>
              <a:path h="1943306" w="3886611">
                <a:moveTo>
                  <a:pt x="0" y="0"/>
                </a:moveTo>
                <a:lnTo>
                  <a:pt x="3886611" y="0"/>
                </a:lnTo>
                <a:lnTo>
                  <a:pt x="3886611" y="1943306"/>
                </a:lnTo>
                <a:lnTo>
                  <a:pt x="0" y="19433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69348" y="6978931"/>
            <a:ext cx="2532082" cy="1477048"/>
          </a:xfrm>
          <a:custGeom>
            <a:avLst/>
            <a:gdLst/>
            <a:ahLst/>
            <a:cxnLst/>
            <a:rect r="r" b="b" t="t" l="l"/>
            <a:pathLst>
              <a:path h="1477048" w="2532082">
                <a:moveTo>
                  <a:pt x="0" y="0"/>
                </a:moveTo>
                <a:lnTo>
                  <a:pt x="2532082" y="0"/>
                </a:lnTo>
                <a:lnTo>
                  <a:pt x="2532082" y="1477048"/>
                </a:lnTo>
                <a:lnTo>
                  <a:pt x="0" y="1477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046824" y="8935086"/>
            <a:ext cx="2347540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You </a:t>
            </a:r>
            <a:r>
              <a:rPr lang="en-US" sz="1900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need a budget (YNAB)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39408" y="8935085"/>
            <a:ext cx="139675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M</a:t>
            </a:r>
            <a:r>
              <a:rPr lang="en-US" sz="1899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oneyManager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12067" y="8935084"/>
            <a:ext cx="159141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Spe</a:t>
            </a:r>
            <a:r>
              <a:rPr lang="en-US" sz="1899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ndeeSpendee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30254" y="8935084"/>
            <a:ext cx="12102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1111"/>
                </a:solidFill>
                <a:latin typeface="Proxima Nova Condensed"/>
                <a:ea typeface="Proxima Nova Condensed"/>
                <a:cs typeface="Proxima Nova Condensed"/>
                <a:sym typeface="Proxima Nova Condensed"/>
              </a:rPr>
              <a:t>SimpleMoney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6831" y="-211815"/>
            <a:ext cx="18921662" cy="4232445"/>
            <a:chOff x="0" y="0"/>
            <a:chExt cx="4983483" cy="1114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83" cy="1114718"/>
            </a:xfrm>
            <a:custGeom>
              <a:avLst/>
              <a:gdLst/>
              <a:ahLst/>
              <a:cxnLst/>
              <a:rect r="r" b="b" t="t" l="l"/>
              <a:pathLst>
                <a:path h="1114718" w="4983483">
                  <a:moveTo>
                    <a:pt x="0" y="0"/>
                  </a:moveTo>
                  <a:lnTo>
                    <a:pt x="4983483" y="0"/>
                  </a:lnTo>
                  <a:lnTo>
                    <a:pt x="4983483" y="1114718"/>
                  </a:lnTo>
                  <a:lnTo>
                    <a:pt x="0" y="1114718"/>
                  </a:ln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83483" cy="1162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9526" y="-631205"/>
            <a:ext cx="6629326" cy="11984632"/>
            <a:chOff x="0" y="0"/>
            <a:chExt cx="721900" cy="1305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900" cy="1305066"/>
            </a:xfrm>
            <a:custGeom>
              <a:avLst/>
              <a:gdLst/>
              <a:ahLst/>
              <a:cxnLst/>
              <a:rect r="r" b="b" t="t" l="l"/>
              <a:pathLst>
                <a:path h="1305066" w="721900">
                  <a:moveTo>
                    <a:pt x="73573" y="0"/>
                  </a:moveTo>
                  <a:lnTo>
                    <a:pt x="648327" y="0"/>
                  </a:lnTo>
                  <a:cubicBezTo>
                    <a:pt x="667840" y="0"/>
                    <a:pt x="686554" y="7751"/>
                    <a:pt x="700351" y="21549"/>
                  </a:cubicBezTo>
                  <a:cubicBezTo>
                    <a:pt x="714149" y="35347"/>
                    <a:pt x="721900" y="54060"/>
                    <a:pt x="721900" y="73573"/>
                  </a:cubicBezTo>
                  <a:lnTo>
                    <a:pt x="721900" y="1231493"/>
                  </a:lnTo>
                  <a:cubicBezTo>
                    <a:pt x="721900" y="1251006"/>
                    <a:pt x="714149" y="1269719"/>
                    <a:pt x="700351" y="1283517"/>
                  </a:cubicBezTo>
                  <a:cubicBezTo>
                    <a:pt x="686554" y="1297315"/>
                    <a:pt x="667840" y="1305066"/>
                    <a:pt x="648327" y="1305066"/>
                  </a:cubicBezTo>
                  <a:lnTo>
                    <a:pt x="73573" y="1305066"/>
                  </a:lnTo>
                  <a:cubicBezTo>
                    <a:pt x="54060" y="1305066"/>
                    <a:pt x="35347" y="1297315"/>
                    <a:pt x="21549" y="1283517"/>
                  </a:cubicBezTo>
                  <a:cubicBezTo>
                    <a:pt x="7751" y="1269719"/>
                    <a:pt x="0" y="1251006"/>
                    <a:pt x="0" y="1231493"/>
                  </a:cubicBezTo>
                  <a:lnTo>
                    <a:pt x="0" y="73573"/>
                  </a:lnTo>
                  <a:cubicBezTo>
                    <a:pt x="0" y="54060"/>
                    <a:pt x="7751" y="35347"/>
                    <a:pt x="21549" y="21549"/>
                  </a:cubicBezTo>
                  <a:cubicBezTo>
                    <a:pt x="35347" y="7751"/>
                    <a:pt x="54060" y="0"/>
                    <a:pt x="73573" y="0"/>
                  </a:cubicBezTo>
                  <a:close/>
                </a:path>
              </a:pathLst>
            </a:custGeom>
            <a:blipFill>
              <a:blip r:embed="rId2"/>
              <a:stretch>
                <a:fillRect l="-104100" t="-7219" r="-87484" b="-24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80282" y="2461112"/>
            <a:ext cx="3119037" cy="3119037"/>
          </a:xfrm>
          <a:custGeom>
            <a:avLst/>
            <a:gdLst/>
            <a:ahLst/>
            <a:cxnLst/>
            <a:rect r="r" b="b" t="t" l="l"/>
            <a:pathLst>
              <a:path h="3119037" w="3119037">
                <a:moveTo>
                  <a:pt x="0" y="0"/>
                </a:moveTo>
                <a:lnTo>
                  <a:pt x="3119037" y="0"/>
                </a:lnTo>
                <a:lnTo>
                  <a:pt x="3119037" y="3119037"/>
                </a:lnTo>
                <a:lnTo>
                  <a:pt x="0" y="3119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12147" y="888405"/>
            <a:ext cx="11190538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b="true" sz="8999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MOCKUPS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5400000">
            <a:off x="-1312774" y="6883599"/>
            <a:ext cx="6806801" cy="6806801"/>
          </a:xfrm>
          <a:custGeom>
            <a:avLst/>
            <a:gdLst/>
            <a:ahLst/>
            <a:cxnLst/>
            <a:rect r="r" b="b" t="t" l="l"/>
            <a:pathLst>
              <a:path h="6806801" w="6806801">
                <a:moveTo>
                  <a:pt x="6806801" y="6806802"/>
                </a:moveTo>
                <a:lnTo>
                  <a:pt x="0" y="6806802"/>
                </a:lnTo>
                <a:lnTo>
                  <a:pt x="0" y="0"/>
                </a:lnTo>
                <a:lnTo>
                  <a:pt x="6806801" y="0"/>
                </a:lnTo>
                <a:lnTo>
                  <a:pt x="6806801" y="6806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7357" y="734897"/>
            <a:ext cx="2477604" cy="2477604"/>
          </a:xfrm>
          <a:custGeom>
            <a:avLst/>
            <a:gdLst/>
            <a:ahLst/>
            <a:cxnLst/>
            <a:rect r="r" b="b" t="t" l="l"/>
            <a:pathLst>
              <a:path h="2477604" w="2477604">
                <a:moveTo>
                  <a:pt x="0" y="0"/>
                </a:moveTo>
                <a:lnTo>
                  <a:pt x="2477605" y="0"/>
                </a:lnTo>
                <a:lnTo>
                  <a:pt x="2477605" y="2477604"/>
                </a:lnTo>
                <a:lnTo>
                  <a:pt x="0" y="2477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16841" y="5361111"/>
            <a:ext cx="2284830" cy="4283756"/>
          </a:xfrm>
          <a:custGeom>
            <a:avLst/>
            <a:gdLst/>
            <a:ahLst/>
            <a:cxnLst/>
            <a:rect r="r" b="b" t="t" l="l"/>
            <a:pathLst>
              <a:path h="4283756" w="2284830">
                <a:moveTo>
                  <a:pt x="0" y="0"/>
                </a:moveTo>
                <a:lnTo>
                  <a:pt x="2284830" y="0"/>
                </a:lnTo>
                <a:lnTo>
                  <a:pt x="2284830" y="4283756"/>
                </a:lnTo>
                <a:lnTo>
                  <a:pt x="0" y="4283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76557" y="5191436"/>
            <a:ext cx="2553316" cy="4379628"/>
          </a:xfrm>
          <a:custGeom>
            <a:avLst/>
            <a:gdLst/>
            <a:ahLst/>
            <a:cxnLst/>
            <a:rect r="r" b="b" t="t" l="l"/>
            <a:pathLst>
              <a:path h="4379628" w="2553316">
                <a:moveTo>
                  <a:pt x="0" y="0"/>
                </a:moveTo>
                <a:lnTo>
                  <a:pt x="2553316" y="0"/>
                </a:lnTo>
                <a:lnTo>
                  <a:pt x="2553316" y="4379629"/>
                </a:lnTo>
                <a:lnTo>
                  <a:pt x="0" y="4379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04759" y="5239372"/>
            <a:ext cx="2320771" cy="4283756"/>
          </a:xfrm>
          <a:custGeom>
            <a:avLst/>
            <a:gdLst/>
            <a:ahLst/>
            <a:cxnLst/>
            <a:rect r="r" b="b" t="t" l="l"/>
            <a:pathLst>
              <a:path h="4283756" w="2320771">
                <a:moveTo>
                  <a:pt x="0" y="0"/>
                </a:moveTo>
                <a:lnTo>
                  <a:pt x="2320770" y="0"/>
                </a:lnTo>
                <a:lnTo>
                  <a:pt x="2320770" y="4283756"/>
                </a:lnTo>
                <a:lnTo>
                  <a:pt x="0" y="4283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7277"/>
            <a:ext cx="18921662" cy="4232445"/>
            <a:chOff x="0" y="0"/>
            <a:chExt cx="4983483" cy="1114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3483" cy="1114718"/>
            </a:xfrm>
            <a:custGeom>
              <a:avLst/>
              <a:gdLst/>
              <a:ahLst/>
              <a:cxnLst/>
              <a:rect r="r" b="b" t="t" l="l"/>
              <a:pathLst>
                <a:path h="1114718" w="4983483">
                  <a:moveTo>
                    <a:pt x="0" y="0"/>
                  </a:moveTo>
                  <a:lnTo>
                    <a:pt x="4983483" y="0"/>
                  </a:lnTo>
                  <a:lnTo>
                    <a:pt x="4983483" y="1114718"/>
                  </a:lnTo>
                  <a:lnTo>
                    <a:pt x="0" y="1114718"/>
                  </a:lnTo>
                  <a:close/>
                </a:path>
              </a:pathLst>
            </a:custGeom>
            <a:solidFill>
              <a:srgbClr val="E5DC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83483" cy="1162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9526" y="-631205"/>
            <a:ext cx="6629326" cy="11984632"/>
            <a:chOff x="0" y="0"/>
            <a:chExt cx="721900" cy="1305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900" cy="1305066"/>
            </a:xfrm>
            <a:custGeom>
              <a:avLst/>
              <a:gdLst/>
              <a:ahLst/>
              <a:cxnLst/>
              <a:rect r="r" b="b" t="t" l="l"/>
              <a:pathLst>
                <a:path h="1305066" w="721900">
                  <a:moveTo>
                    <a:pt x="73573" y="0"/>
                  </a:moveTo>
                  <a:lnTo>
                    <a:pt x="648327" y="0"/>
                  </a:lnTo>
                  <a:cubicBezTo>
                    <a:pt x="667840" y="0"/>
                    <a:pt x="686554" y="7751"/>
                    <a:pt x="700351" y="21549"/>
                  </a:cubicBezTo>
                  <a:cubicBezTo>
                    <a:pt x="714149" y="35347"/>
                    <a:pt x="721900" y="54060"/>
                    <a:pt x="721900" y="73573"/>
                  </a:cubicBezTo>
                  <a:lnTo>
                    <a:pt x="721900" y="1231493"/>
                  </a:lnTo>
                  <a:cubicBezTo>
                    <a:pt x="721900" y="1251006"/>
                    <a:pt x="714149" y="1269719"/>
                    <a:pt x="700351" y="1283517"/>
                  </a:cubicBezTo>
                  <a:cubicBezTo>
                    <a:pt x="686554" y="1297315"/>
                    <a:pt x="667840" y="1305066"/>
                    <a:pt x="648327" y="1305066"/>
                  </a:cubicBezTo>
                  <a:lnTo>
                    <a:pt x="73573" y="1305066"/>
                  </a:lnTo>
                  <a:cubicBezTo>
                    <a:pt x="54060" y="1305066"/>
                    <a:pt x="35347" y="1297315"/>
                    <a:pt x="21549" y="1283517"/>
                  </a:cubicBezTo>
                  <a:cubicBezTo>
                    <a:pt x="7751" y="1269719"/>
                    <a:pt x="0" y="1251006"/>
                    <a:pt x="0" y="1231493"/>
                  </a:cubicBezTo>
                  <a:lnTo>
                    <a:pt x="0" y="73573"/>
                  </a:lnTo>
                  <a:cubicBezTo>
                    <a:pt x="0" y="54060"/>
                    <a:pt x="7751" y="35347"/>
                    <a:pt x="21549" y="21549"/>
                  </a:cubicBezTo>
                  <a:cubicBezTo>
                    <a:pt x="35347" y="7751"/>
                    <a:pt x="54060" y="0"/>
                    <a:pt x="73573" y="0"/>
                  </a:cubicBezTo>
                  <a:close/>
                </a:path>
              </a:pathLst>
            </a:custGeom>
            <a:blipFill>
              <a:blip r:embed="rId2"/>
              <a:stretch>
                <a:fillRect l="-104100" t="-7219" r="-87484" b="-24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80282" y="2461112"/>
            <a:ext cx="3119037" cy="3119037"/>
          </a:xfrm>
          <a:custGeom>
            <a:avLst/>
            <a:gdLst/>
            <a:ahLst/>
            <a:cxnLst/>
            <a:rect r="r" b="b" t="t" l="l"/>
            <a:pathLst>
              <a:path h="3119037" w="3119037">
                <a:moveTo>
                  <a:pt x="0" y="0"/>
                </a:moveTo>
                <a:lnTo>
                  <a:pt x="3119037" y="0"/>
                </a:lnTo>
                <a:lnTo>
                  <a:pt x="3119037" y="3119037"/>
                </a:lnTo>
                <a:lnTo>
                  <a:pt x="0" y="3119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97462" y="4633914"/>
            <a:ext cx="11190538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b="true" sz="8999">
                <a:solidFill>
                  <a:srgbClr val="111111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CONCLUSÃO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5400000">
            <a:off x="-1312774" y="6883599"/>
            <a:ext cx="6806801" cy="6806801"/>
          </a:xfrm>
          <a:custGeom>
            <a:avLst/>
            <a:gdLst/>
            <a:ahLst/>
            <a:cxnLst/>
            <a:rect r="r" b="b" t="t" l="l"/>
            <a:pathLst>
              <a:path h="6806801" w="6806801">
                <a:moveTo>
                  <a:pt x="6806801" y="6806802"/>
                </a:moveTo>
                <a:lnTo>
                  <a:pt x="0" y="6806802"/>
                </a:lnTo>
                <a:lnTo>
                  <a:pt x="0" y="0"/>
                </a:lnTo>
                <a:lnTo>
                  <a:pt x="6806801" y="0"/>
                </a:lnTo>
                <a:lnTo>
                  <a:pt x="6806801" y="6806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7357" y="734897"/>
            <a:ext cx="2477604" cy="2477604"/>
          </a:xfrm>
          <a:custGeom>
            <a:avLst/>
            <a:gdLst/>
            <a:ahLst/>
            <a:cxnLst/>
            <a:rect r="r" b="b" t="t" l="l"/>
            <a:pathLst>
              <a:path h="2477604" w="2477604">
                <a:moveTo>
                  <a:pt x="0" y="0"/>
                </a:moveTo>
                <a:lnTo>
                  <a:pt x="2477605" y="0"/>
                </a:lnTo>
                <a:lnTo>
                  <a:pt x="2477605" y="2477604"/>
                </a:lnTo>
                <a:lnTo>
                  <a:pt x="0" y="2477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Apresentação - Gestão de Finanças</dc:description>
  <dc:identifier>DAG04gm95GA</dc:identifier>
  <dcterms:modified xsi:type="dcterms:W3CDTF">2011-08-01T06:04:30Z</dcterms:modified>
  <cp:revision>1</cp:revision>
  <dc:title>Apresentação - Gestão de Finanças</dc:title>
</cp:coreProperties>
</file>